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43AE0D-393C-493B-B372-FD1C9A559DCC}">
  <a:tblStyle styleId="{0443AE0D-393C-493B-B372-FD1C9A559D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960eda40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960eda40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960eda40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960eda40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960eda40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960eda40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960eda40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960eda40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960eda40a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960eda40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960eda40a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960eda40a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960eda40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960eda40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960eda40a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960eda40a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960eda40a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960eda40a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960eda40a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960eda40a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960eda4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960eda4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960eda40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960eda40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960eda40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960eda40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960eda40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960eda40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960eda40a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960eda40a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960eda40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960eda4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960eda40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960eda40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960eda40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960eda40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960eda40a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960eda40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Nina-cmyk/whack-a-meme-midterm/tree/ma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gif"/><Relationship Id="rId4" Type="http://schemas.openxmlformats.org/officeDocument/2006/relationships/image" Target="../media/image1.jpg"/><Relationship Id="rId11" Type="http://schemas.openxmlformats.org/officeDocument/2006/relationships/image" Target="../media/image27.jpg"/><Relationship Id="rId10" Type="http://schemas.openxmlformats.org/officeDocument/2006/relationships/image" Target="../media/image28.jpg"/><Relationship Id="rId12" Type="http://schemas.openxmlformats.org/officeDocument/2006/relationships/image" Target="../media/image25.jpg"/><Relationship Id="rId9" Type="http://schemas.openxmlformats.org/officeDocument/2006/relationships/image" Target="../media/image26.jpg"/><Relationship Id="rId5" Type="http://schemas.openxmlformats.org/officeDocument/2006/relationships/image" Target="../media/image10.gif"/><Relationship Id="rId6" Type="http://schemas.openxmlformats.org/officeDocument/2006/relationships/image" Target="../media/image14.gif"/><Relationship Id="rId7" Type="http://schemas.openxmlformats.org/officeDocument/2006/relationships/image" Target="../media/image20.gif"/><Relationship Id="rId8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266350" y="1365225"/>
            <a:ext cx="4611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github</a:t>
            </a:r>
            <a:r>
              <a:rPr lang="zh-TW" sz="3600"/>
              <a:t>程式碼存放點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48800" y="2460525"/>
            <a:ext cx="524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https://github.com/Nina-cmyk/whack-a-meme-midterm/tree/main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205150" y="186450"/>
            <a:ext cx="3999900" cy="4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、localStorage.getItem("memeLeaderboard")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→ 從瀏覽器本機儲存抓取排行榜資料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→ 資料格式為 JSON 字串，|| "[]"如果根本沒有排行榜＿使用空陣列 "[]" 避免報錯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2、#leaderboard-body 就是 &lt;tbody&gt; 裡的區</a:t>
            </a:r>
            <a:r>
              <a:rPr lang="zh-TW">
                <a:solidFill>
                  <a:schemeClr val="dk1"/>
                </a:solidFill>
              </a:rPr>
              <a:t>域，</a:t>
            </a:r>
            <a:r>
              <a:rPr lang="zh-TW">
                <a:solidFill>
                  <a:schemeClr val="dk1"/>
                </a:solidFill>
              </a:rPr>
              <a:t>JS會把 &lt;tr&gt; 插入這個區域，代表排行榜資料會寫到這裡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3、如果排行榜陣列是空的，顯示一行尚未遊玩colspan="3" 表示這一格跨三欄（排名 / 名稱 / 分數）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4、有資料時 → 顯示前五名成績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.map(...)：把陣列每一筆資料變成 &lt;tr&gt;...&lt;/tr&gt;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entry ：單筆排行榜資料，例如 {name:"Jacky", score: 20}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index ：排名編號（0 開始）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${index + 1} ：排名 1~5 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${entry.name} ： 玩家名稱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${entry.score} ：分數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.join("")：把所有 &lt;tr&gt; 組成一段完整 HTML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825" y="159825"/>
            <a:ext cx="4341475" cy="48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zh-TW" sz="2300"/>
              <a:t>網站樣式_</a:t>
            </a:r>
            <a:r>
              <a:rPr b="1" lang="zh-TW" sz="2588"/>
              <a:t>styles.css</a:t>
            </a:r>
            <a:endParaRPr b="1" sz="2588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用途：</a:t>
            </a:r>
            <a:br>
              <a:rPr lang="zh-TW" sz="1600">
                <a:solidFill>
                  <a:schemeClr val="dk1"/>
                </a:solidFill>
              </a:rPr>
            </a:br>
            <a:r>
              <a:rPr i="1" lang="zh-TW" sz="1600">
                <a:solidFill>
                  <a:schemeClr val="dk1"/>
                </a:solidFill>
              </a:rPr>
              <a:t>所有頁面的共同設計風格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內容包含：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1、背景顏色、漸層、字體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2、按鈕樣式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3、卡片（card）外框、陰影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4、遊戲洞穴 (hole) 美術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5、meme圖片顯示大小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6、排行榜表格樣式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77500"/>
            <a:ext cx="3999900" cy="4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1. 全域設定＿box-sizing: border-box：讓寬高計算更直覺，不會因為 padding/ border 改變尺寸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設定全站字型：Noto Sans TC（中文好看）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設定 深色漸層背景：上亮下暗，營造遊戲舞台感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讓 &lt;a&gt; 跟文字風格一致，不突兀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2、共同框架：Header / Container / Footer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深色背景、利用 flex 排版標題＋導覽列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active 連結使用亮色漸層 → 呈現「當前頁面</a:t>
            </a:r>
            <a:r>
              <a:rPr lang="zh-TW" sz="1200">
                <a:solidFill>
                  <a:schemeClr val="dk1"/>
                </a:solidFill>
              </a:rPr>
              <a:t>」</a:t>
            </a:r>
            <a:br>
              <a:rPr lang="zh-TW" sz="1200">
                <a:solidFill>
                  <a:schemeClr val="dk1"/>
                </a:solidFill>
              </a:rPr>
            </a:b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/</a:t>
            </a:r>
            <a:r>
              <a:rPr lang="zh-TW" sz="1200">
                <a:solidFill>
                  <a:schemeClr val="dk1"/>
                </a:solidFill>
              </a:rPr>
              <a:t>限制最大寬度 960px、居中呈現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保持網頁內容一致的排版美觀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/淺灰文字、上方有分隔線、提供乾淨的頁尾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73" y="0"/>
            <a:ext cx="380110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75" y="2966575"/>
            <a:ext cx="2543350" cy="21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572100" y="776550"/>
            <a:ext cx="3999900" cy="3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、首頁 Hero 區塊＿Hero 是讓首頁變醒目，使用亮色漸層（橘→粉紅）、大圓角＋強陰影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2、按鈕樣式＿圓角 999px → 膠囊按鈕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鼠標移過會「浮起來」：transform: translateY(-1px)、深色主按鈕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19" y="0"/>
            <a:ext cx="30597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8750" y="326100"/>
            <a:ext cx="2596200" cy="4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卡片：規則說明卡片、排行榜卡片、遊戲框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.game-panel遊戲容器（背景、邊界）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.game-info	分數 + 時間 + 難度項目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.game-grid	3×3 九宮格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.hole	每個洞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.meme meme 圖片（會冒出來）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.meme.active	meme 往上冒的動畫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99" y="0"/>
            <a:ext cx="24515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201" y="0"/>
            <a:ext cx="3990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367875"/>
            <a:ext cx="3999900" cy="4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、提示文字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簡單的小提示：視覺淡、但可讀性強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、排行表格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.score-table { ...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.score-table th, .score-table td { ...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功能：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讓排行榜更整齊、可讀性高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border-collapse: collapse → 邊框合併，看起來不會有空隙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顏色深、文字亮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984" y="38750"/>
            <a:ext cx="2806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300"/>
              <a:t>game.js</a:t>
            </a:r>
            <a:endParaRPr sz="3400"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game.js 是整個 Whack-a-Meme 小遊戲的邏輯程式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負責：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控制迷因什麼時候出現、出在哪個洞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計算分數、時間倒數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根據選擇的難度調整速度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遊戲結束後，把分數寫進排行榜（localStorage）</a:t>
            </a:r>
            <a:br>
              <a:rPr lang="zh-TW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HTML 是「骨架」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CSS 是「外觀」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game.js 就是「行為（互動）」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45300"/>
            <a:ext cx="4676700" cy="47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1、梗圖列表（遊戲素材）＿這是一個放遊戲中meme 圖片的陣列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2、DOMContentLoaded – 等 HTML 載入後才執行，確保所有 HTML 元素存在後，JS 才開始抓元素、綁事件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3、抓取 DOM 元素：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.hole → 9 個洞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.meme → 9 個對應的 meme 元素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score / time / start-btn → 遊戲資訊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difficulty → 難度（速度）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4、遊戲狀態變數＿紀錄分數、倒數計時、計時器 ID、遊戲是否正在進行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5、小工具：隨機取得陣列元素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6、resetMemes() – 收回所有 meme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7、showRandomMeme() – 隨機讓一個洞冒出 meme</a:t>
            </a:r>
            <a:br>
              <a:rPr lang="zh-TW"/>
            </a:b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982" y="0"/>
            <a:ext cx="30485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413250"/>
            <a:ext cx="3999900" cy="43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、startGame() – 開始遊戲：重設分數 &amp; 時間、禁用開始按鈕、根據難度設定 meme 出現頻率、每隔 speed 毫秒出現一個新 meme、每秒倒數時間、時間到呼叫 endGame()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2、endGame() – 結束遊戲 + 儲存排行榜：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讀取排行榜	localStorage.getItem("memeLeaderboard")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加入當前分數	leaderboard.push(...)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排序（最高分在前）	sort((a,b)=&gt;b.score-a.score)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只保留前五高分	slice(0,5)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存回 localStorage	setItem(...)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86" y="0"/>
            <a:ext cx="3115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357275"/>
            <a:ext cx="3999900" cy="4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、玩家點擊洞穴事件：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如果點到正在冒出的 meme → +1 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如果點到空洞 → -1 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點到成功後，把 meme 收回（避免重複得分）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2、綁定開始遊戲按鈕：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玩家按下按鈕 → 開始遊戲</a:t>
            </a:r>
            <a:br>
              <a:rPr lang="zh-T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總結JS: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這段 JavaScript 控制整個 Whack-a-Meme 的遊戲流程，包括隨機出現迷因、計時、計分、難度調整以及 localStorage 的前五名排行榜，使遊戲能完整運作。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449" y="357275"/>
            <a:ext cx="4365875" cy="44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300"/>
              <a:t>遊戲核心檔案_game.html</a:t>
            </a:r>
            <a:endParaRPr sz="34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用途：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遊戲頁面（開始遊戲）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內容包含：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1、</a:t>
            </a:r>
            <a:r>
              <a:rPr lang="zh-TW" sz="1600">
                <a:solidFill>
                  <a:schemeClr val="dk1"/>
                </a:solidFill>
              </a:rPr>
              <a:t>顯示遊戲的 3×3 網格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2、顯示分數、時間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3、</a:t>
            </a:r>
            <a:r>
              <a:rPr lang="zh-TW" sz="1600">
                <a:solidFill>
                  <a:schemeClr val="dk1"/>
                </a:solidFill>
              </a:rPr>
              <a:t>難度選擇器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4、</a:t>
            </a:r>
            <a:r>
              <a:rPr lang="zh-TW" sz="1600">
                <a:solidFill>
                  <a:schemeClr val="dk1"/>
                </a:solidFill>
              </a:rPr>
              <a:t>開始遊戲的按鈕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5、載入 game.js 讓遊戲動起來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825" y="1152475"/>
            <a:ext cx="5685949" cy="3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300"/>
              <a:t>遊戲迷因素材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用途：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遊戲內會隨機出現的迷因圖片／GIF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在 </a:t>
            </a:r>
            <a:r>
              <a:rPr lang="zh-TW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game.js</a:t>
            </a:r>
            <a:r>
              <a:rPr lang="zh-TW" sz="1600">
                <a:solidFill>
                  <a:schemeClr val="dk1"/>
                </a:solidFill>
              </a:rPr>
              <a:t> 裡會從 MEME_IMAGES 陣列中隨機選取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包含 GIF + JPG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" name="Google Shape;179;p32"/>
          <p:cNvGraphicFramePr/>
          <p:nvPr/>
        </p:nvGraphicFramePr>
        <p:xfrm>
          <a:off x="497063" y="250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{0443AE0D-393C-493B-B372-FD1C9A559DCC}</a:tableStyleId>
              </a:tblPr>
              <a:tblGrid>
                <a:gridCol w="1629975"/>
                <a:gridCol w="1629975"/>
                <a:gridCol w="1629975"/>
                <a:gridCol w="1629975"/>
                <a:gridCol w="1629975"/>
              </a:tblGrid>
              <a:tr h="128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3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0" name="Google Shape;180;p32" title="germanca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5" y="2496750"/>
            <a:ext cx="1474375" cy="13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 title="laughingmouse.jpeg"/>
          <p:cNvPicPr preferRelativeResize="0"/>
          <p:nvPr/>
        </p:nvPicPr>
        <p:blipFill rotWithShape="1">
          <a:blip r:embed="rId4">
            <a:alphaModFix/>
          </a:blip>
          <a:srcRect b="26356" l="0" r="0" t="18239"/>
          <a:stretch/>
        </p:blipFill>
        <p:spPr>
          <a:xfrm>
            <a:off x="2236300" y="2506500"/>
            <a:ext cx="1322199" cy="13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 title="oiiaoiiacat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825" y="2410738"/>
            <a:ext cx="1474375" cy="1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 title="bananaca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525" y="2599513"/>
            <a:ext cx="1947075" cy="10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 title="stresscat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3175" y="2514875"/>
            <a:ext cx="1285600" cy="12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 title="dancingcat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550" y="3696350"/>
            <a:ext cx="714907" cy="13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 title="studyingdog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6625" y="3696350"/>
            <a:ext cx="1220589" cy="13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 title="fakerx2.jpg"/>
          <p:cNvPicPr preferRelativeResize="0"/>
          <p:nvPr/>
        </p:nvPicPr>
        <p:blipFill rotWithShape="1">
          <a:blip r:embed="rId10">
            <a:alphaModFix/>
          </a:blip>
          <a:srcRect b="23530" l="0" r="0" t="15745"/>
          <a:stretch/>
        </p:blipFill>
        <p:spPr>
          <a:xfrm>
            <a:off x="2127050" y="3808861"/>
            <a:ext cx="1629976" cy="136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 title="laolao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2700" y="3808850"/>
            <a:ext cx="2266554" cy="11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 title="eatingcat.jp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650" y="3808850"/>
            <a:ext cx="1386236" cy="13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42450" y="204675"/>
            <a:ext cx="34095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1600"/>
              <a:t>1. 文件宣告與標頭區（&lt;head&gt;）</a:t>
            </a:r>
            <a:endParaRPr b="1" sz="16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42450" y="559575"/>
            <a:ext cx="64980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&lt;!DOCTYPE html&gt;：宣告使用 HTML5 標準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lang="zh-Hant"：告訴瀏覽器此頁面是繁體中文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charset="UTF-8"：設定網頁文字編碼（避免亂碼）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viewport：確保手機裝置的排版縮放正確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title：瀏覽器標籤名稱</a:t>
            </a:r>
            <a:br>
              <a:rPr lang="zh-TW" sz="1400">
                <a:solidFill>
                  <a:schemeClr val="dk1"/>
                </a:solidFill>
              </a:rPr>
            </a:br>
            <a:r>
              <a:rPr lang="zh-TW" sz="1400">
                <a:solidFill>
                  <a:schemeClr val="dk1"/>
                </a:solidFill>
              </a:rPr>
              <a:t>styles.css：引入 CSS 樣式（介面、遊戲洞、按鈕…）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這段基本上定義了網頁的語言、樣式與基本資訊。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2571749"/>
            <a:ext cx="8146301" cy="22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27050" y="152400"/>
            <a:ext cx="3747600" cy="5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1400"/>
              <a:t>2.&lt;header&gt;</a:t>
            </a:r>
            <a:r>
              <a:rPr b="1" lang="zh-TW" sz="1400"/>
              <a:t>、</a:t>
            </a:r>
            <a:r>
              <a:rPr b="1" lang="zh-TW" sz="1400"/>
              <a:t>&lt;main&gt;</a:t>
            </a:r>
            <a:r>
              <a:rPr b="1" lang="zh-TW" sz="1400"/>
              <a:t>、分數、時間、難度、開始遊戲按鈕</a:t>
            </a:r>
            <a:endParaRPr b="1" sz="14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7050" y="716700"/>
            <a:ext cx="3747600" cy="42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&lt;header&gt;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顯示頁面標題：開扁 meme - 遊戲中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導覽列（首頁／開始遊戲／排行榜）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class="active" 代表當前頁面（會用 CSS 高亮）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&lt;main&gt;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game-panel 是整個遊戲區塊的容器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分數＿HTML 負責：放一個可被抓到的容器放分數、JS 負責：改這個容器裡的數字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倒數時間＿&lt;span id="time"&gt;30&lt;/span&gt; 是預設時間（30 秒）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難度調整＿&lt;select&gt; 代表一個「下拉選單」有 id="difficulty"，給 JS 用的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JS 使用 value 來控制速度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難度	value	意思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簡單	1000	每 1000ms 換一次 → 1 秒一隻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普通	700	每 0.7 秒換一隻 → 比較快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困難	450	每 0.45 秒換一隻 → 超級快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button_按一下 → 呼叫 game.js 的 startGame()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926" y="152400"/>
            <a:ext cx="48620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34225" y="152400"/>
            <a:ext cx="3465900" cy="6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/>
              <a:t>3. 3×3 遊戲網格</a:t>
            </a:r>
            <a:r>
              <a:rPr b="1" lang="zh-TW" sz="1400"/>
              <a:t>、提示文字、頁尾 Footer、載入遊戲邏輯 game.js</a:t>
            </a:r>
            <a:endParaRPr b="1" sz="14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34225" y="779700"/>
            <a:ext cx="3562800" cy="4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hole：每一格固定是正方形，CSS 做成像洞穴的樣子（陰影、黑色漸層）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meme：JS 用 background-image 方式塞進梗圖（原本位置在洞底部，加上 .active class 會向上冒出來（由 CSS 控制）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tip_告訴玩家遊戲規則，CSS 控制淡色小提示字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footer_統一網站風格，放版權或頁腳文字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&lt;script src="game.js"&gt;&lt;/script&gt;＿載入 JavaScript，讓這個頁面變成可玩的遊戲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內含：分數計算、計時器、隨機迷因出現邏輯、事件監聽（點洞判斷加分／扣分）、排行榜寫入 localStorage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＊沒有這支 JS → 網格會出現但無法玩遊戲。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25" y="152400"/>
            <a:ext cx="48287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857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300"/>
              <a:t>網站主頁_index.html</a:t>
            </a:r>
            <a:endParaRPr sz="34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85775" y="1017725"/>
            <a:ext cx="39999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用途：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 網站首頁（功能介紹與遊戲規則）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內容包含：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1、網站標題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2、介紹文字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3、顯示遊戲規則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4、讓玩家能按按鈕開始遊戲（連到 game.html）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5、共同 header、footer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這一頁不含遊戲邏輯，主要負責「介紹 + 導覽」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775" y="1017725"/>
            <a:ext cx="5003827" cy="2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79500" y="364800"/>
            <a:ext cx="3999900" cy="4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、&lt;head&gt;跟前面功能差不多一樣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2、Header：網站大標題 + 導覽列＿顯示網站標題、網站導覽列（切換頁面）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3、Hero 區塊（首頁主視覺）＿清楚告訴玩家遊戲主題、提供醒目的 CTA（Call to Action）按鈕 → 開始遊戲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4、遊戲規則區（card）＿告知玩家遊戲如何</a:t>
            </a:r>
            <a:r>
              <a:rPr lang="zh-TW">
                <a:solidFill>
                  <a:schemeClr val="dk1"/>
                </a:solidFill>
              </a:rPr>
              <a:t>玩、</a:t>
            </a:r>
            <a:r>
              <a:rPr lang="zh-TW">
                <a:solidFill>
                  <a:schemeClr val="dk1"/>
                </a:solidFill>
              </a:rPr>
              <a:t>列出重點規則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class="card" → 讓內容看起來像一張卡片margin-top: 2rem 只是讓它跟 hero 分開一點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5、頁腳 Footer＿顯示簡單版權資訊、網站底部結尾，和 header 一樣，是三頁共用的固定格式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50" y="28475"/>
            <a:ext cx="3538476" cy="50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300"/>
              <a:t>排行榜頁面_ranking.html</a:t>
            </a:r>
            <a:endParaRPr sz="3400"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用途：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 顯示玩家的「前五名最高分」排行榜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內容包含：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1、動態表格（JS 填資料）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2、使用 localStorage 記錄</a:t>
            </a:r>
            <a:br>
              <a:rPr lang="zh-TW" sz="1600">
                <a:solidFill>
                  <a:schemeClr val="dk1"/>
                </a:solidFill>
              </a:rPr>
            </a:br>
            <a:r>
              <a:rPr lang="zh-TW" sz="1600">
                <a:solidFill>
                  <a:schemeClr val="dk1"/>
                </a:solidFill>
              </a:rPr>
              <a:t>3、顯示玩家名稱與分數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850" y="1226450"/>
            <a:ext cx="5154652" cy="269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271225"/>
            <a:ext cx="3999900" cy="47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1、&lt;head&gt;跟前面功能差不多一樣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2、Header 跟前面功能差不多一樣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3、主內容區（排行榜卡片）＿&lt;main class="container"&gt;/&lt;section class="card"&gt;/&lt;h2&gt;最高分（前五名）&lt;/h2&gt;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４、排行表格（table）＿此表格由三部分組成：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排名	第 1～5 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玩家名稱	玩家輸入的名字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分數	玩家該局分數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5、排行榜資料顯示的位置一開始是空的JavaScript 會把 &lt;tr&gt; 一行一行塞進來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＊&lt;tbody id="leaderboard-body"&gt;是排行榜資料的顯示區塊，內容完全由 JavaScript 根據 localStorage 的分數自動生成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925" y="37450"/>
            <a:ext cx="3317368" cy="50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